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036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C6EE1-2E54-974D-9DE3-D57A3E68A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679427-119B-594E-A98D-41036A928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05042D-6183-D345-8362-088F03C5D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CBA3F-6A32-614B-8DDD-1A4739516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5CB33-DE39-E544-B8B1-9D44EDA43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76871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0F04-7C27-5440-849C-ECC7AD83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AE6BE5-00D6-C640-B8AB-27350170D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81089-8029-7A47-A7FD-4A34D62E4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F26F7-5A31-EB4E-A0F7-1C9E1C4C4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2072A-7F9E-2C4A-AA56-004F0215E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58230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06462C-F654-3B4B-B5CF-BA76E713E4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2C7B54-ECB8-1141-A0BD-4329F6F4DC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8C2B8-B9F1-E042-90AE-0F16BDF28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7ECE0-AF6B-B742-BCB9-A577F7661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A4A40-BD77-A248-91E6-24AD065D2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11946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92027-CDFE-E14B-84BF-BEC24E5CA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D9F6A-ECD6-3044-8979-733AFE8E2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B87D4-CD50-2545-AB11-0FE8EDC8B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BDEAD-063C-6F4C-8DDB-3B586D480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8C423-0AEB-E64E-90C7-E8DDB64E7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086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FF0A1-0ABE-254F-B316-AC071B6C3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0DBC6D-66A2-9F46-BAAB-DC5EF0B80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55733-91D7-564D-A534-6733C5D75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FE991-2648-FE46-B03D-7CAF6C15F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9B91E-F29F-194B-924E-6DD14E30C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8349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2868B-85BF-B94C-8C95-799D4C2C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460FC-D770-C04A-B80F-011EAE41C7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5AFF9-6945-874D-BF46-62EF1794F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C45F1-6AF2-6B41-8769-A127CFEA2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153AA-54D4-0B43-9A75-A0BFD44B8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0D197-16B6-2A48-99DA-6D9C8347A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78070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89791-1DBA-4044-BD41-2C1156AAA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43866-5C92-4642-BC80-ED0BC3C3A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5C969A-4CA1-0949-8DF1-DEB36E755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326D18-18D0-8145-9768-719AE36B66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5E1726-8E97-8645-9A27-FC13B57CF6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68A0C-D59D-6748-9EA4-096488C6C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A848EA-ABF2-C24E-B2AC-46B36598E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C4D64B-7B7D-E34D-B552-F8A30759C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7338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CFDD7-0EA5-8743-8F02-BFB13D9B4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A4E092-FCA9-1340-8AEE-16561EB71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76086D-9995-994C-9681-071FDCD62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DFF0E5-43FF-2341-A5BC-30046658D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65447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38DCED-5C64-D64D-BA07-488E4A88E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89BBE2-7E27-FE4E-9C52-B0D531435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4DC1F7-0494-1D4C-8AD3-95B6C4F48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63771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FD475-2584-C34B-B0D2-920FB2805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2972C-BE40-164B-995C-1E0DAC075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2D7F6-62D4-FE40-8AF1-C5E786BC2F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39BFA9-D9EF-374C-ADD2-93E0541E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0B12E-1CEA-D947-9A47-13BCB4ED5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42B9E-4407-904F-BFCD-D1AA052DE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35013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F56C0-6BAE-7E42-BC00-B62398E11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72A974-B00F-464D-89BA-C17121754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39971-81A8-7941-9FDA-C59C4DF0A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065AE-9166-B244-A034-64BF91FD9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762718-7CD8-A840-9193-4782E313F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789570-A025-C94B-8BD3-4439D2E1E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55419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1D41FD-70A0-7645-A688-1B4537A65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C1AC74-A9C6-7347-8E54-E6D26DB6A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0CCA7-DE77-5648-A613-19D903FE93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5EF6E-EE3B-2043-9F67-643201F4B6DC}" type="datetimeFigureOut">
              <a:rPr lang="en-IL" smtClean="0"/>
              <a:t>22/05/2020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24754-BCC7-9A40-9E14-7020F53AA9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6D057-F5E0-684B-8FD0-4637ABCFC3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F0C8D-E289-AF43-8A36-4962FB36CA9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36411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D8492B15-AA45-384D-A7DB-F8E03E629DAA}"/>
              </a:ext>
            </a:extLst>
          </p:cNvPr>
          <p:cNvGrpSpPr/>
          <p:nvPr/>
        </p:nvGrpSpPr>
        <p:grpSpPr>
          <a:xfrm>
            <a:off x="119272" y="1348496"/>
            <a:ext cx="3307122" cy="5146341"/>
            <a:chOff x="626165" y="1050323"/>
            <a:chExt cx="3985593" cy="620213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BD9C4D2-5EC0-9B43-BAF7-8AEB25529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22947" y="1050323"/>
              <a:ext cx="1962327" cy="164344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1F027D5-123E-1D46-9F42-077EE40EB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2947" y="2693772"/>
              <a:ext cx="1962327" cy="118066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88D2360-31F0-064F-B5CD-626F7EE971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2322947" y="4164229"/>
              <a:ext cx="2109744" cy="134688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58B6EB-D6EF-1F41-A686-23F45E2E16A1}"/>
                </a:ext>
              </a:extLst>
            </p:cNvPr>
            <p:cNvSpPr txBox="1"/>
            <p:nvPr/>
          </p:nvSpPr>
          <p:spPr>
            <a:xfrm>
              <a:off x="729049" y="1687381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(1) motocycles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77EAFE5-7145-9649-9B50-61AB6AD5BD56}"/>
                </a:ext>
              </a:extLst>
            </p:cNvPr>
            <p:cNvSpPr txBox="1"/>
            <p:nvPr/>
          </p:nvSpPr>
          <p:spPr>
            <a:xfrm>
              <a:off x="729049" y="3157835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(2) trucks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16C00D-06A9-4E41-BA22-A7BA6774BEC5}"/>
                </a:ext>
              </a:extLst>
            </p:cNvPr>
            <p:cNvSpPr txBox="1"/>
            <p:nvPr/>
          </p:nvSpPr>
          <p:spPr>
            <a:xfrm>
              <a:off x="738989" y="4648704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(3) buses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82FFF20-6269-FC47-B126-6987E58A3F7D}"/>
                </a:ext>
              </a:extLst>
            </p:cNvPr>
            <p:cNvSpPr/>
            <p:nvPr/>
          </p:nvSpPr>
          <p:spPr>
            <a:xfrm>
              <a:off x="626165" y="1050323"/>
              <a:ext cx="3985592" cy="482370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762C096-7F21-A341-923F-779EF017907A}"/>
                </a:ext>
              </a:extLst>
            </p:cNvPr>
            <p:cNvSpPr txBox="1"/>
            <p:nvPr/>
          </p:nvSpPr>
          <p:spPr>
            <a:xfrm>
              <a:off x="729050" y="5842969"/>
              <a:ext cx="3882708" cy="1409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</a:t>
              </a:r>
              <a:r>
                <a:rPr lang="en-IL" b="1" dirty="0"/>
                <a:t>raining dataset</a:t>
              </a:r>
              <a:r>
                <a:rPr lang="en-IL" dirty="0"/>
                <a:t>, consists of images of (1) motocycles, (2) trucks, and (3) buses.</a:t>
              </a:r>
            </a:p>
            <a:p>
              <a:endParaRPr lang="en-IL" sz="16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83F667B-F837-4349-9C4D-A4A24B8F51B3}"/>
              </a:ext>
            </a:extLst>
          </p:cNvPr>
          <p:cNvGrpSpPr/>
          <p:nvPr/>
        </p:nvGrpSpPr>
        <p:grpSpPr>
          <a:xfrm>
            <a:off x="5457748" y="2666535"/>
            <a:ext cx="1606167" cy="962721"/>
            <a:chOff x="5322205" y="2261351"/>
            <a:chExt cx="2346032" cy="1406189"/>
          </a:xfrm>
        </p:grpSpPr>
        <p:sp>
          <p:nvSpPr>
            <p:cNvPr id="32" name="Trapezoid 31">
              <a:extLst>
                <a:ext uri="{FF2B5EF4-FFF2-40B4-BE49-F238E27FC236}">
                  <a16:creationId xmlns:a16="http://schemas.microsoft.com/office/drawing/2014/main" id="{CBE1AFB2-6F22-144E-BDC6-07C1F8E62BFA}"/>
                </a:ext>
              </a:extLst>
            </p:cNvPr>
            <p:cNvSpPr/>
            <p:nvPr/>
          </p:nvSpPr>
          <p:spPr>
            <a:xfrm rot="5400000">
              <a:off x="5200749" y="2382807"/>
              <a:ext cx="1406188" cy="1163275"/>
            </a:xfrm>
            <a:prstGeom prst="trapezoid">
              <a:avLst>
                <a:gd name="adj" fmla="val 31835"/>
              </a:avLst>
            </a:prstGeom>
            <a:solidFill>
              <a:schemeClr val="tx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dirty="0"/>
            </a:p>
          </p:txBody>
        </p:sp>
        <p:sp>
          <p:nvSpPr>
            <p:cNvPr id="33" name="Trapezoid 32">
              <a:extLst>
                <a:ext uri="{FF2B5EF4-FFF2-40B4-BE49-F238E27FC236}">
                  <a16:creationId xmlns:a16="http://schemas.microsoft.com/office/drawing/2014/main" id="{E178F605-68AC-C44F-9B71-C21CECAA6B2E}"/>
                </a:ext>
              </a:extLst>
            </p:cNvPr>
            <p:cNvSpPr/>
            <p:nvPr/>
          </p:nvSpPr>
          <p:spPr>
            <a:xfrm rot="16200000">
              <a:off x="6383506" y="2382808"/>
              <a:ext cx="1406188" cy="1163275"/>
            </a:xfrm>
            <a:prstGeom prst="trapezoid">
              <a:avLst>
                <a:gd name="adj" fmla="val 31835"/>
              </a:avLst>
            </a:prstGeom>
            <a:ln w="28575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dirty="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EB48BD7C-F0BD-8041-9774-CE4F9622624F}"/>
              </a:ext>
            </a:extLst>
          </p:cNvPr>
          <p:cNvSpPr txBox="1"/>
          <p:nvPr/>
        </p:nvSpPr>
        <p:spPr>
          <a:xfrm>
            <a:off x="5955554" y="2966614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GAN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EEF1688-CB55-E44D-9171-5D0468992750}"/>
              </a:ext>
            </a:extLst>
          </p:cNvPr>
          <p:cNvCxnSpPr>
            <a:cxnSpLocks/>
            <a:endCxn id="32" idx="2"/>
          </p:cNvCxnSpPr>
          <p:nvPr/>
        </p:nvCxnSpPr>
        <p:spPr>
          <a:xfrm>
            <a:off x="3426393" y="3147896"/>
            <a:ext cx="20313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F1C2B58-93F6-FE47-9069-FF3F1E642793}"/>
              </a:ext>
            </a:extLst>
          </p:cNvPr>
          <p:cNvSpPr txBox="1"/>
          <p:nvPr/>
        </p:nvSpPr>
        <p:spPr>
          <a:xfrm>
            <a:off x="3474792" y="2814790"/>
            <a:ext cx="1988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</a:t>
            </a:r>
            <a:r>
              <a:rPr lang="en-IL" dirty="0"/>
              <a:t>earn using </a:t>
            </a:r>
          </a:p>
          <a:p>
            <a:pPr algn="ctr"/>
            <a:r>
              <a:rPr lang="en-IL" dirty="0"/>
              <a:t>adversarial settings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1FECBC1-F93F-C845-A0A5-9258CB556A89}"/>
              </a:ext>
            </a:extLst>
          </p:cNvPr>
          <p:cNvCxnSpPr>
            <a:cxnSpLocks/>
          </p:cNvCxnSpPr>
          <p:nvPr/>
        </p:nvCxnSpPr>
        <p:spPr>
          <a:xfrm flipV="1">
            <a:off x="6957391" y="3178388"/>
            <a:ext cx="1861775" cy="248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EF6F81DA-5EF7-534B-AC43-F17867F468A4}"/>
              </a:ext>
            </a:extLst>
          </p:cNvPr>
          <p:cNvSpPr txBox="1"/>
          <p:nvPr/>
        </p:nvSpPr>
        <p:spPr>
          <a:xfrm>
            <a:off x="7480295" y="2865386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outputs</a:t>
            </a:r>
            <a:endParaRPr lang="en-IL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85D89C2-25C5-1B40-985B-B0448E8EB7B0}"/>
              </a:ext>
            </a:extLst>
          </p:cNvPr>
          <p:cNvGrpSpPr/>
          <p:nvPr/>
        </p:nvGrpSpPr>
        <p:grpSpPr>
          <a:xfrm>
            <a:off x="8819166" y="1301304"/>
            <a:ext cx="3307122" cy="4623121"/>
            <a:chOff x="626165" y="1050323"/>
            <a:chExt cx="3985593" cy="5571575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3669D6C3-40D5-0844-BBB8-DA1F54A9E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22947" y="1050323"/>
              <a:ext cx="1962327" cy="1643449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32B522B1-F30A-CB4D-A7E1-FA1D6E8EB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2947" y="2693772"/>
              <a:ext cx="1962327" cy="1180667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58DBCAAA-B27E-644E-9A86-478F29036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2322947" y="4164229"/>
              <a:ext cx="2109744" cy="1346886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B4B9DEA-DB04-2E44-865F-156FFEB6CBB7}"/>
                </a:ext>
              </a:extLst>
            </p:cNvPr>
            <p:cNvSpPr txBox="1"/>
            <p:nvPr/>
          </p:nvSpPr>
          <p:spPr>
            <a:xfrm>
              <a:off x="729049" y="1687381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(1) motocycles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2F65FD-E5E1-E44C-90EF-A035792BC787}"/>
                </a:ext>
              </a:extLst>
            </p:cNvPr>
            <p:cNvSpPr txBox="1"/>
            <p:nvPr/>
          </p:nvSpPr>
          <p:spPr>
            <a:xfrm>
              <a:off x="729049" y="3157835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(2) trucks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FA02122-851A-AB45-A03D-151D9F262815}"/>
                </a:ext>
              </a:extLst>
            </p:cNvPr>
            <p:cNvSpPr txBox="1"/>
            <p:nvPr/>
          </p:nvSpPr>
          <p:spPr>
            <a:xfrm>
              <a:off x="738989" y="4648704"/>
              <a:ext cx="1962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L" dirty="0"/>
                <a:t>(3) buses</a:t>
              </a: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A97A12DC-737B-2142-8D53-378B5843AC7B}"/>
                </a:ext>
              </a:extLst>
            </p:cNvPr>
            <p:cNvSpPr/>
            <p:nvPr/>
          </p:nvSpPr>
          <p:spPr>
            <a:xfrm>
              <a:off x="626165" y="1050323"/>
              <a:ext cx="3985592" cy="4823703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30B4F63-8C2B-5D4E-9536-DDC0513FE559}"/>
                </a:ext>
              </a:extLst>
            </p:cNvPr>
            <p:cNvSpPr txBox="1"/>
            <p:nvPr/>
          </p:nvSpPr>
          <p:spPr>
            <a:xfrm>
              <a:off x="729050" y="5842969"/>
              <a:ext cx="3882708" cy="778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GAN might not generate images of (3) buses.</a:t>
              </a:r>
              <a:endParaRPr lang="en-IL" dirty="0"/>
            </a:p>
          </p:txBody>
        </p:sp>
      </p:grpSp>
      <p:sp>
        <p:nvSpPr>
          <p:cNvPr id="55" name="Multiply 54">
            <a:extLst>
              <a:ext uri="{FF2B5EF4-FFF2-40B4-BE49-F238E27FC236}">
                <a16:creationId xmlns:a16="http://schemas.microsoft.com/office/drawing/2014/main" id="{EF5EFADC-0D22-3945-9A29-04D2918B2B5A}"/>
              </a:ext>
            </a:extLst>
          </p:cNvPr>
          <p:cNvSpPr/>
          <p:nvPr/>
        </p:nvSpPr>
        <p:spPr>
          <a:xfrm>
            <a:off x="8056929" y="3424835"/>
            <a:ext cx="4968265" cy="2166730"/>
          </a:xfrm>
          <a:prstGeom prst="mathMultiply">
            <a:avLst>
              <a:gd name="adj1" fmla="val 8841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50C69B5-8B75-8C43-8AE3-A94D8BEDA03F}"/>
              </a:ext>
            </a:extLst>
          </p:cNvPr>
          <p:cNvSpPr txBox="1"/>
          <p:nvPr/>
        </p:nvSpPr>
        <p:spPr>
          <a:xfrm>
            <a:off x="4312615" y="383536"/>
            <a:ext cx="30866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sz="36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 dropping</a:t>
            </a:r>
          </a:p>
        </p:txBody>
      </p:sp>
    </p:spTree>
    <p:extLst>
      <p:ext uri="{BB962C8B-B14F-4D97-AF65-F5344CB8AC3E}">
        <p14:creationId xmlns:p14="http://schemas.microsoft.com/office/powerpoint/2010/main" val="831095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>
            <a:extLst>
              <a:ext uri="{FF2B5EF4-FFF2-40B4-BE49-F238E27FC236}">
                <a16:creationId xmlns:a16="http://schemas.microsoft.com/office/drawing/2014/main" id="{B50C69B5-8B75-8C43-8AE3-A94D8BEDA03F}"/>
              </a:ext>
            </a:extLst>
          </p:cNvPr>
          <p:cNvSpPr txBox="1"/>
          <p:nvPr/>
        </p:nvSpPr>
        <p:spPr>
          <a:xfrm>
            <a:off x="3277809" y="359912"/>
            <a:ext cx="5453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sz="36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Generative Models Timeline</a:t>
            </a:r>
          </a:p>
        </p:txBody>
      </p:sp>
    </p:spTree>
    <p:extLst>
      <p:ext uri="{BB962C8B-B14F-4D97-AF65-F5344CB8AC3E}">
        <p14:creationId xmlns:p14="http://schemas.microsoft.com/office/powerpoint/2010/main" val="570011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1130</TotalTime>
  <Words>71</Words>
  <Application>Microsoft Macintosh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Nadav Timor</dc:creator>
  <cp:lastModifiedBy>Nadav Timor</cp:lastModifiedBy>
  <cp:revision>9</cp:revision>
  <dcterms:created xsi:type="dcterms:W3CDTF">2020-05-22T18:16:27Z</dcterms:created>
  <dcterms:modified xsi:type="dcterms:W3CDTF">2020-05-23T13:07:13Z</dcterms:modified>
</cp:coreProperties>
</file>

<file path=docProps/thumbnail.jpeg>
</file>